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4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9113-3B6F-4D20-AD0C-32738DDD1F2F}" type="datetimeFigureOut">
              <a:rPr lang="fr-FR" smtClean="0"/>
              <a:t>19/10/2016</a:t>
            </a:fld>
            <a:endParaRPr lang="fr-FR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1BA96-7B56-43BD-92C7-398C10677263}" type="slidenum">
              <a:rPr lang="fr-FR" smtClean="0"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9113-3B6F-4D20-AD0C-32738DDD1F2F}" type="datetimeFigureOut">
              <a:rPr lang="fr-FR" smtClean="0"/>
              <a:t>19/10/2016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1BA96-7B56-43BD-92C7-398C1067726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9113-3B6F-4D20-AD0C-32738DDD1F2F}" type="datetimeFigureOut">
              <a:rPr lang="fr-FR" smtClean="0"/>
              <a:t>19/10/2016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1BA96-7B56-43BD-92C7-398C1067726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9113-3B6F-4D20-AD0C-32738DDD1F2F}" type="datetimeFigureOut">
              <a:rPr lang="fr-FR" smtClean="0"/>
              <a:t>19/10/2016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1BA96-7B56-43BD-92C7-398C1067726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9113-3B6F-4D20-AD0C-32738DDD1F2F}" type="datetimeFigureOut">
              <a:rPr lang="fr-FR" smtClean="0"/>
              <a:t>19/10/2016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1BA96-7B56-43BD-92C7-398C10677263}" type="slidenum">
              <a:rPr lang="fr-FR" smtClean="0"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9113-3B6F-4D20-AD0C-32738DDD1F2F}" type="datetimeFigureOut">
              <a:rPr lang="fr-FR" smtClean="0"/>
              <a:t>19/10/2016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1BA96-7B56-43BD-92C7-398C1067726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9113-3B6F-4D20-AD0C-32738DDD1F2F}" type="datetimeFigureOut">
              <a:rPr lang="fr-FR" smtClean="0"/>
              <a:t>19/10/2016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1BA96-7B56-43BD-92C7-398C1067726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9113-3B6F-4D20-AD0C-32738DDD1F2F}" type="datetimeFigureOut">
              <a:rPr lang="fr-FR" smtClean="0"/>
              <a:t>19/10/2016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1BA96-7B56-43BD-92C7-398C1067726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9113-3B6F-4D20-AD0C-32738DDD1F2F}" type="datetimeFigureOut">
              <a:rPr lang="fr-FR" smtClean="0"/>
              <a:t>19/10/2016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1BA96-7B56-43BD-92C7-398C1067726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9113-3B6F-4D20-AD0C-32738DDD1F2F}" type="datetimeFigureOut">
              <a:rPr lang="fr-FR" smtClean="0"/>
              <a:t>19/10/2016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1BA96-7B56-43BD-92C7-398C1067726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9113-3B6F-4D20-AD0C-32738DDD1F2F}" type="datetimeFigureOut">
              <a:rPr lang="fr-FR" smtClean="0"/>
              <a:t>19/10/2016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E241BA96-7B56-43BD-92C7-398C10677263}" type="slidenum">
              <a:rPr lang="fr-FR" smtClean="0"/>
              <a:t>‹N°›</a:t>
            </a:fld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B229113-3B6F-4D20-AD0C-32738DDD1F2F}" type="datetimeFigureOut">
              <a:rPr lang="fr-FR" smtClean="0"/>
              <a:t>19/10/2016</a:t>
            </a:fld>
            <a:endParaRPr lang="fr-FR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241BA96-7B56-43BD-92C7-398C10677263}" type="slidenum">
              <a:rPr lang="fr-FR" smtClean="0"/>
              <a:t>‹N°›</a:t>
            </a:fld>
            <a:endParaRPr lang="fr-FR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msung\Documents\SIO2\2016-2017\LV1\Comparative Presentation 19-10-2016\mgs Sag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2695"/>
            <a:ext cx="9143999" cy="688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0747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amsung\Documents\SIO2\2016-2017\LV1\Comparative Presentation 19-10-2016\MGS 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64704"/>
            <a:ext cx="9144000" cy="609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853699" y="190244"/>
            <a:ext cx="5436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METAL GEAR SOLID 5 THE PHANTOM </a:t>
            </a:r>
            <a:r>
              <a:rPr lang="fr-FR" dirty="0" smtClean="0"/>
              <a:t>PAIN (2015)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3947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91580" y="2636912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Open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Management of a base, </a:t>
            </a:r>
            <a:r>
              <a:rPr lang="fr-FR" dirty="0" err="1" smtClean="0"/>
              <a:t>his</a:t>
            </a:r>
            <a:r>
              <a:rPr lang="fr-FR" dirty="0" smtClean="0"/>
              <a:t> </a:t>
            </a:r>
            <a:r>
              <a:rPr lang="fr-FR" dirty="0" err="1" smtClean="0"/>
              <a:t>employees</a:t>
            </a:r>
            <a:r>
              <a:rPr lang="fr-FR" dirty="0" smtClean="0"/>
              <a:t>, and </a:t>
            </a:r>
            <a:r>
              <a:rPr lang="fr-FR" dirty="0" err="1" smtClean="0"/>
              <a:t>his</a:t>
            </a:r>
            <a:r>
              <a:rPr lang="fr-FR" dirty="0" smtClean="0"/>
              <a:t> </a:t>
            </a:r>
            <a:r>
              <a:rPr lang="fr-FR" dirty="0" err="1" smtClean="0"/>
              <a:t>resouces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Use </a:t>
            </a:r>
            <a:r>
              <a:rPr lang="fr-FR" dirty="0" err="1" smtClean="0"/>
              <a:t>vehicules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Capture Ennemies and </a:t>
            </a:r>
            <a:r>
              <a:rPr lang="fr-FR" dirty="0" err="1" smtClean="0"/>
              <a:t>annimals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The « I </a:t>
            </a:r>
            <a:r>
              <a:rPr lang="fr-FR" dirty="0" err="1" smtClean="0"/>
              <a:t>Droïd</a:t>
            </a:r>
            <a:r>
              <a:rPr lang="fr-FR" dirty="0" smtClean="0"/>
              <a:t>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0102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63688" y="2584035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82908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491880" y="1484784"/>
            <a:ext cx="18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THANK YOU !!!</a:t>
            </a:r>
            <a:endParaRPr lang="fr-FR" sz="3600" dirty="0"/>
          </a:p>
        </p:txBody>
      </p:sp>
      <p:pic>
        <p:nvPicPr>
          <p:cNvPr id="8194" name="Picture 2" descr="C:\Users\samsung\Documents\SIO2\2016-2017\LV1\Comparative Presentation 19-10-2016\kojima-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4824536" cy="344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3777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amsung\Documents\SIO2\2016-2017\LV1\Comparative Presentation 19-10-2016\Metal Gear 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52737"/>
            <a:ext cx="4499993" cy="58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amsung\Documents\SIO2\2016-2017\LV1\Comparative Presentation 19-10-2016\Metal Gear 2 Solid Sna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3" y="1052737"/>
            <a:ext cx="4650950" cy="58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4755492" y="284228"/>
            <a:ext cx="413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METAL GEAR 2 : SOLID </a:t>
            </a:r>
            <a:r>
              <a:rPr lang="fr-FR" dirty="0" smtClean="0"/>
              <a:t>SNAKE (1990)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169875" y="285103"/>
            <a:ext cx="216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METAL </a:t>
            </a:r>
            <a:r>
              <a:rPr lang="fr-FR" dirty="0" smtClean="0"/>
              <a:t>GEAR 1987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94517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463174" y="2348880"/>
            <a:ext cx="8064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move </a:t>
            </a:r>
            <a:r>
              <a:rPr lang="fr-FR" dirty="0" err="1" smtClean="0"/>
              <a:t>horzontaly</a:t>
            </a:r>
            <a:r>
              <a:rPr lang="fr-FR" dirty="0" smtClean="0"/>
              <a:t> and </a:t>
            </a:r>
            <a:r>
              <a:rPr lang="fr-FR" dirty="0" err="1" smtClean="0"/>
              <a:t>verticaly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Corpse</a:t>
            </a:r>
            <a:r>
              <a:rPr lang="fr-FR" dirty="0" smtClean="0"/>
              <a:t> </a:t>
            </a:r>
            <a:r>
              <a:rPr lang="fr-FR" dirty="0" err="1" smtClean="0"/>
              <a:t>disapperance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No place to </a:t>
            </a:r>
            <a:r>
              <a:rPr lang="fr-FR" dirty="0" err="1" smtClean="0"/>
              <a:t>hide</a:t>
            </a:r>
            <a:r>
              <a:rPr lang="fr-F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No concept of distance</a:t>
            </a:r>
          </a:p>
        </p:txBody>
      </p:sp>
    </p:spTree>
    <p:extLst>
      <p:ext uri="{BB962C8B-B14F-4D97-AF65-F5344CB8AC3E}">
        <p14:creationId xmlns:p14="http://schemas.microsoft.com/office/powerpoint/2010/main" val="35625934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amsung\Documents\SIO2\2016-2017\LV1\Comparative Presentation 19-10-2016\MGS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8486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95536" y="2060848"/>
            <a:ext cx="80648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move </a:t>
            </a:r>
            <a:r>
              <a:rPr lang="fr-FR" dirty="0" err="1" smtClean="0"/>
              <a:t>horzontaly</a:t>
            </a:r>
            <a:r>
              <a:rPr lang="fr-FR" dirty="0"/>
              <a:t>,</a:t>
            </a:r>
            <a:r>
              <a:rPr lang="fr-FR" dirty="0" smtClean="0"/>
              <a:t> </a:t>
            </a:r>
            <a:r>
              <a:rPr lang="fr-FR" dirty="0" err="1" smtClean="0"/>
              <a:t>verticaly</a:t>
            </a:r>
            <a:r>
              <a:rPr lang="fr-FR" dirty="0" smtClean="0"/>
              <a:t>, </a:t>
            </a:r>
            <a:r>
              <a:rPr lang="fr-FR" dirty="0" err="1" smtClean="0"/>
              <a:t>diagonally</a:t>
            </a:r>
            <a:r>
              <a:rPr lang="fr-FR" dirty="0"/>
              <a:t> </a:t>
            </a:r>
            <a:r>
              <a:rPr lang="fr-FR" dirty="0" smtClean="0"/>
              <a:t>and </a:t>
            </a:r>
            <a:r>
              <a:rPr lang="fr-FR" dirty="0" err="1" smtClean="0"/>
              <a:t>climb</a:t>
            </a:r>
            <a:r>
              <a:rPr lang="fr-FR" dirty="0" smtClean="0"/>
              <a:t> </a:t>
            </a:r>
            <a:r>
              <a:rPr lang="fr-FR" dirty="0" err="1" smtClean="0"/>
              <a:t>height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Target </a:t>
            </a:r>
            <a:r>
              <a:rPr lang="fr-FR" dirty="0" err="1" smtClean="0"/>
              <a:t>everywhere</a:t>
            </a:r>
            <a:r>
              <a:rPr lang="fr-FR" dirty="0" smtClean="0"/>
              <a:t> </a:t>
            </a:r>
            <a:r>
              <a:rPr lang="fr-FR" dirty="0" err="1" smtClean="0"/>
              <a:t>around</a:t>
            </a:r>
            <a:r>
              <a:rPr lang="fr-FR" dirty="0" smtClean="0"/>
              <a:t> the </a:t>
            </a:r>
            <a:r>
              <a:rPr lang="fr-FR" dirty="0" err="1" smtClean="0"/>
              <a:t>caracter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Strangle</a:t>
            </a:r>
            <a:r>
              <a:rPr lang="fr-FR" dirty="0" smtClean="0"/>
              <a:t> </a:t>
            </a:r>
            <a:r>
              <a:rPr lang="fr-FR" dirty="0" err="1" smtClean="0"/>
              <a:t>enemies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Watch </a:t>
            </a:r>
            <a:r>
              <a:rPr lang="fr-FR" dirty="0" err="1" smtClean="0"/>
              <a:t>arround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at the first </a:t>
            </a:r>
            <a:r>
              <a:rPr lang="fr-FR" dirty="0" err="1" smtClean="0"/>
              <a:t>person</a:t>
            </a:r>
            <a:r>
              <a:rPr lang="fr-FR" dirty="0" smtClean="0"/>
              <a:t> </a:t>
            </a:r>
            <a:r>
              <a:rPr lang="fr-FR" dirty="0" err="1" smtClean="0"/>
              <a:t>vew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Change </a:t>
            </a:r>
            <a:r>
              <a:rPr lang="fr-FR" dirty="0" err="1" smtClean="0"/>
              <a:t>his</a:t>
            </a:r>
            <a:r>
              <a:rPr lang="fr-FR" dirty="0" smtClean="0"/>
              <a:t>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Hide</a:t>
            </a:r>
            <a:r>
              <a:rPr lang="fr-FR" dirty="0" smtClean="0"/>
              <a:t> </a:t>
            </a:r>
            <a:r>
              <a:rPr lang="fr-FR" dirty="0" err="1" smtClean="0"/>
              <a:t>himself</a:t>
            </a:r>
            <a:r>
              <a:rPr lang="fr-FR" dirty="0" smtClean="0"/>
              <a:t> in a box</a:t>
            </a:r>
            <a:endParaRPr lang="fr-FR" dirty="0"/>
          </a:p>
        </p:txBody>
      </p:sp>
      <p:pic>
        <p:nvPicPr>
          <p:cNvPr id="4098" name="Picture 2" descr="C:\Users\samsung\Documents\SIO2\2016-2017\LV1\Comparative Presentation 19-10-2016\s-l3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8" b="7884"/>
          <a:stretch/>
        </p:blipFill>
        <p:spPr bwMode="auto">
          <a:xfrm>
            <a:off x="3742184" y="4509120"/>
            <a:ext cx="1909936" cy="176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4054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amsung\Documents\SIO2\2016-2017\LV1\Comparative Presentation 19-10-2016\MGS 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 b="23878"/>
          <a:stretch/>
        </p:blipFill>
        <p:spPr bwMode="auto">
          <a:xfrm>
            <a:off x="0" y="1700808"/>
            <a:ext cx="4572000" cy="515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samsung\Documents\SIO2\2016-2017\LV1\Comparative Presentation 19-10-2016\MGS 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00808"/>
            <a:ext cx="4572000" cy="514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025860" y="709983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METAL GEAR SOLID 2</a:t>
            </a:r>
          </a:p>
          <a:p>
            <a:pPr algn="ctr"/>
            <a:r>
              <a:rPr lang="fr-FR" dirty="0" smtClean="0"/>
              <a:t>Sons of </a:t>
            </a:r>
            <a:r>
              <a:rPr lang="fr-FR" dirty="0" smtClean="0"/>
              <a:t>Liberty (2001)</a:t>
            </a:r>
            <a:endParaRPr lang="fr-FR" dirty="0" smtClean="0"/>
          </a:p>
        </p:txBody>
      </p:sp>
      <p:sp>
        <p:nvSpPr>
          <p:cNvPr id="3" name="ZoneTexte 2"/>
          <p:cNvSpPr txBox="1"/>
          <p:nvPr/>
        </p:nvSpPr>
        <p:spPr>
          <a:xfrm>
            <a:off x="5561856" y="620688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METAL GEAR SOLID 3</a:t>
            </a:r>
          </a:p>
          <a:p>
            <a:pPr algn="ctr"/>
            <a:r>
              <a:rPr lang="fr-FR" dirty="0" smtClean="0"/>
              <a:t>SNAKE </a:t>
            </a:r>
            <a:r>
              <a:rPr lang="fr-FR" dirty="0" smtClean="0"/>
              <a:t>EATER (2004)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01774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83568" y="2276872"/>
            <a:ext cx="79208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Corps stop to </a:t>
            </a:r>
            <a:r>
              <a:rPr lang="fr-FR" dirty="0" err="1" smtClean="0"/>
              <a:t>disapper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Climb</a:t>
            </a:r>
            <a:r>
              <a:rPr lang="fr-FR" dirty="0" smtClean="0"/>
              <a:t> more </a:t>
            </a:r>
            <a:r>
              <a:rPr lang="fr-FR" dirty="0" err="1" smtClean="0"/>
              <a:t>things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</a:t>
            </a:r>
            <a:r>
              <a:rPr lang="fr-FR" dirty="0" smtClean="0"/>
              <a:t>arget </a:t>
            </a:r>
            <a:r>
              <a:rPr lang="fr-FR" dirty="0" err="1" smtClean="0"/>
              <a:t>with</a:t>
            </a:r>
            <a:r>
              <a:rPr lang="fr-FR" dirty="0" smtClean="0"/>
              <a:t> the first </a:t>
            </a:r>
            <a:r>
              <a:rPr lang="fr-FR" dirty="0" err="1" smtClean="0"/>
              <a:t>person</a:t>
            </a:r>
            <a:r>
              <a:rPr lang="fr-FR" dirty="0" smtClean="0"/>
              <a:t> </a:t>
            </a:r>
            <a:r>
              <a:rPr lang="fr-FR" dirty="0" err="1" smtClean="0"/>
              <a:t>vew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Roll in the front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Concept of camouflage (MGS 3)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1016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samsung\Documents\SIO2\2016-2017\LV1\Comparative Presentation 19-10-2016\MGS 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44000" cy="594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637674" y="332656"/>
            <a:ext cx="586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METAL GEAR SOLID 4 GUNS OF THE </a:t>
            </a:r>
            <a:r>
              <a:rPr lang="fr-FR" dirty="0" smtClean="0"/>
              <a:t>PATRIOTS (2008)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06569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27584" y="1628800"/>
            <a:ext cx="77768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 </a:t>
            </a:r>
            <a:r>
              <a:rPr lang="fr-FR" dirty="0" err="1" smtClean="0"/>
              <a:t>third</a:t>
            </a:r>
            <a:r>
              <a:rPr lang="fr-FR" dirty="0" smtClean="0"/>
              <a:t>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Target at the </a:t>
            </a:r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person</a:t>
            </a:r>
            <a:r>
              <a:rPr lang="fr-FR" dirty="0" smtClean="0"/>
              <a:t> </a:t>
            </a:r>
            <a:r>
              <a:rPr lang="fr-FR" dirty="0" err="1" smtClean="0"/>
              <a:t>vew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Management of the mental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Items seller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PAUSE A CUTSCENE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59119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ébit">
  <a:themeElements>
    <a:clrScheme name="Débit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ébit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Débit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161</TotalTime>
  <Words>166</Words>
  <Application>Microsoft Office PowerPoint</Application>
  <PresentationFormat>Affichage à l'écran (4:3)</PresentationFormat>
  <Paragraphs>55</Paragraphs>
  <Slides>13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Débit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samsung</dc:creator>
  <cp:lastModifiedBy>samsung</cp:lastModifiedBy>
  <cp:revision>10</cp:revision>
  <dcterms:created xsi:type="dcterms:W3CDTF">2016-10-18T19:22:48Z</dcterms:created>
  <dcterms:modified xsi:type="dcterms:W3CDTF">2016-10-19T07:21:40Z</dcterms:modified>
</cp:coreProperties>
</file>